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4440F3-0BB6-4766-AE89-922EBA70F702}" type="datetimeFigureOut">
              <a:rPr lang="en-US" smtClean="0"/>
              <a:pPr/>
              <a:t>10/21/2009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8F246E-393C-46B1-9518-14EE1CFE57F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8F246E-393C-46B1-9518-14EE1CFE57F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8F246E-393C-46B1-9518-14EE1CFE57F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8F246E-393C-46B1-9518-14EE1CFE57F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25FDC-EBED-46B1-9644-209105854B26}" type="datetimeFigureOut">
              <a:rPr lang="en-US" smtClean="0"/>
              <a:pPr/>
              <a:t>10/21/2009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034C4-BF22-41F6-9641-E6349141B7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25FDC-EBED-46B1-9644-209105854B26}" type="datetimeFigureOut">
              <a:rPr lang="en-US" smtClean="0"/>
              <a:pPr/>
              <a:t>10/21/2009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034C4-BF22-41F6-9641-E6349141B7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25FDC-EBED-46B1-9644-209105854B26}" type="datetimeFigureOut">
              <a:rPr lang="en-US" smtClean="0"/>
              <a:pPr/>
              <a:t>10/21/2009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034C4-BF22-41F6-9641-E6349141B7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25FDC-EBED-46B1-9644-209105854B26}" type="datetimeFigureOut">
              <a:rPr lang="en-US" smtClean="0"/>
              <a:pPr/>
              <a:t>10/21/2009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034C4-BF22-41F6-9641-E6349141B7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25FDC-EBED-46B1-9644-209105854B26}" type="datetimeFigureOut">
              <a:rPr lang="en-US" smtClean="0"/>
              <a:pPr/>
              <a:t>10/21/2009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034C4-BF22-41F6-9641-E6349141B7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25FDC-EBED-46B1-9644-209105854B26}" type="datetimeFigureOut">
              <a:rPr lang="en-US" smtClean="0"/>
              <a:pPr/>
              <a:t>10/21/2009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034C4-BF22-41F6-9641-E6349141B7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25FDC-EBED-46B1-9644-209105854B26}" type="datetimeFigureOut">
              <a:rPr lang="en-US" smtClean="0"/>
              <a:pPr/>
              <a:t>10/21/2009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034C4-BF22-41F6-9641-E6349141B7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25FDC-EBED-46B1-9644-209105854B26}" type="datetimeFigureOut">
              <a:rPr lang="en-US" smtClean="0"/>
              <a:pPr/>
              <a:t>10/21/2009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034C4-BF22-41F6-9641-E6349141B7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25FDC-EBED-46B1-9644-209105854B26}" type="datetimeFigureOut">
              <a:rPr lang="en-US" smtClean="0"/>
              <a:pPr/>
              <a:t>10/21/2009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034C4-BF22-41F6-9641-E6349141B7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25FDC-EBED-46B1-9644-209105854B26}" type="datetimeFigureOut">
              <a:rPr lang="en-US" smtClean="0"/>
              <a:pPr/>
              <a:t>10/21/2009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034C4-BF22-41F6-9641-E6349141B7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25FDC-EBED-46B1-9644-209105854B26}" type="datetimeFigureOut">
              <a:rPr lang="en-US" smtClean="0"/>
              <a:pPr/>
              <a:t>10/21/2009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034C4-BF22-41F6-9641-E6349141B7B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F25FDC-EBED-46B1-9644-209105854B26}" type="datetimeFigureOut">
              <a:rPr lang="en-US" smtClean="0"/>
              <a:pPr/>
              <a:t>10/21/2009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034C4-BF22-41F6-9641-E6349141B7B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C63® SC3 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Meeting Date:</a:t>
            </a:r>
          </a:p>
          <a:p>
            <a:r>
              <a:rPr lang="en-US" dirty="0" smtClean="0"/>
              <a:t>October 20, 2009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C63® SC3 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Chair – </a:t>
            </a:r>
            <a:r>
              <a:rPr lang="en-US" dirty="0" err="1" smtClean="0"/>
              <a:t>Poul</a:t>
            </a:r>
            <a:r>
              <a:rPr lang="en-US" dirty="0" smtClean="0"/>
              <a:t> Andersen</a:t>
            </a:r>
          </a:p>
          <a:p>
            <a:r>
              <a:rPr lang="en-US" dirty="0" smtClean="0"/>
              <a:t>Vice-chair – Werner Schafer</a:t>
            </a:r>
          </a:p>
          <a:p>
            <a:r>
              <a:rPr lang="en-US" dirty="0" smtClean="0"/>
              <a:t>Secretary - OPEN</a:t>
            </a:r>
          </a:p>
          <a:p>
            <a:r>
              <a:rPr lang="en-US" dirty="0" smtClean="0"/>
              <a:t>Web coordinator – Ed Hare</a:t>
            </a:r>
          </a:p>
          <a:p>
            <a:r>
              <a:rPr lang="en-US" dirty="0" smtClean="0"/>
              <a:t>No changes in membership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C63® SC3 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Ten C63® documents currently defined for analysis.   C63.24 added with C63.18</a:t>
            </a:r>
          </a:p>
          <a:p>
            <a:r>
              <a:rPr lang="en-US" dirty="0" smtClean="0"/>
              <a:t>Review of three documents completed to date</a:t>
            </a:r>
          </a:p>
          <a:p>
            <a:r>
              <a:rPr lang="en-US" dirty="0" smtClean="0"/>
              <a:t>Open to recommendations for additional documents to review – one added this meeting</a:t>
            </a:r>
          </a:p>
          <a:p>
            <a:r>
              <a:rPr lang="en-US" dirty="0" smtClean="0"/>
              <a:t>Need  better representation at the </a:t>
            </a:r>
            <a:r>
              <a:rPr lang="en-US" smtClean="0"/>
              <a:t>SC3 meeting</a:t>
            </a:r>
          </a:p>
          <a:p>
            <a:r>
              <a:rPr lang="en-US" dirty="0" smtClean="0"/>
              <a:t>Request </a:t>
            </a:r>
            <a:r>
              <a:rPr lang="en-US" dirty="0" smtClean="0"/>
              <a:t>to verify lead persons for the 10 documents identified to be reviewed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95</Words>
  <Application>Microsoft Office PowerPoint</Application>
  <PresentationFormat>On-screen Show (4:3)</PresentationFormat>
  <Paragraphs>18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C63® SC3 Report</vt:lpstr>
      <vt:lpstr>C63® SC3 Report</vt:lpstr>
      <vt:lpstr>C63® SC3 Report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C63® SC3 Report</dc:title>
  <dc:creator>Poul</dc:creator>
  <cp:lastModifiedBy>Poul</cp:lastModifiedBy>
  <cp:revision>8</cp:revision>
  <dcterms:created xsi:type="dcterms:W3CDTF">2008-04-16T21:48:30Z</dcterms:created>
  <dcterms:modified xsi:type="dcterms:W3CDTF">2009-10-21T17:25:56Z</dcterms:modified>
</cp:coreProperties>
</file>